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52" r:id="rId4"/>
    <p:sldId id="2560" r:id="rId5"/>
    <p:sldId id="2556" r:id="rId6"/>
    <p:sldId id="2557" r:id="rId7"/>
    <p:sldId id="2558" r:id="rId8"/>
    <p:sldId id="2559" r:id="rId9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BD7027-CE2B-4768-868E-68D70AC0A64E}" v="6" dt="2026-04-21T16:31:19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4-21T16:31:43.150" v="3994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4-21T15:40:39.301" v="3914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4-21T15:40:39.301" v="3914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4-21T16:07:00.077" v="3940" actId="2057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4-21T16:07:00.077" v="3940" actId="20577"/>
          <ac:spMkLst>
            <pc:docMk/>
            <pc:sldMk cId="4058002965" sldId="2552"/>
            <ac:spMk id="14" creationId="{6D0431A7-51F0-6FD3-06E5-7B29BBE04064}"/>
          </ac:spMkLst>
        </pc:spChg>
        <pc:picChg chg="add mod">
          <ac:chgData name="Juan Carlos Castillo Molina" userId="3321f39d-c43d-4dc1-aab8-e37c264880eb" providerId="ADAL" clId="{CF0E7DC8-4F83-4E08-A75A-7ECE842A8D81}" dt="2026-04-21T16:06:57.021" v="3936" actId="14100"/>
          <ac:picMkLst>
            <pc:docMk/>
            <pc:sldMk cId="4058002965" sldId="2552"/>
            <ac:picMk id="3" creationId="{9A9E329F-9D9B-844A-B344-E94EEF0DEDC2}"/>
          </ac:picMkLst>
        </pc:picChg>
        <pc:picChg chg="add del mod">
          <ac:chgData name="Juan Carlos Castillo Molina" userId="3321f39d-c43d-4dc1-aab8-e37c264880eb" providerId="ADAL" clId="{CF0E7DC8-4F83-4E08-A75A-7ECE842A8D81}" dt="2026-04-21T15:42:10.580" v="3915" actId="478"/>
          <ac:picMkLst>
            <pc:docMk/>
            <pc:sldMk cId="4058002965" sldId="2552"/>
            <ac:picMk id="5" creationId="{3A7CE020-80FE-A714-C20F-0B8D3EC318C7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4-21T16:13:55.831" v="3952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4-21T16:13:55.831" v="3952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4-21T16:00:39.670" v="3931" actId="20577"/>
          <ac:spMkLst>
            <pc:docMk/>
            <pc:sldMk cId="263347290" sldId="2556"/>
            <ac:spMk id="9" creationId="{2114C983-C545-0620-354B-CA8FE47DC2D1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4-21T16:00:28.528" v="3923" actId="478"/>
          <ac:graphicFrameMkLst>
            <pc:docMk/>
            <pc:sldMk cId="263347290" sldId="2556"/>
            <ac:graphicFrameMk id="5" creationId="{707FB028-8EF7-8D98-B2F6-0592A50CAE74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4-21T16:13:52.657" v="3948" actId="14100"/>
          <ac:graphicFrameMkLst>
            <pc:docMk/>
            <pc:sldMk cId="263347290" sldId="2556"/>
            <ac:graphicFrameMk id="6" creationId="{842750D2-0B18-D7D6-352A-F1BEB658C0C0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21T16:23:31.082" v="3966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4-21T16:23:31.082" v="3966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4-21T16:14:06.033" v="3953" actId="478"/>
          <ac:graphicFrameMkLst>
            <pc:docMk/>
            <pc:sldMk cId="4186037163" sldId="2557"/>
            <ac:graphicFrameMk id="2" creationId="{DB5015F9-176C-9AD8-F4FA-48E15126BB9D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4-21T16:23:28.772" v="3962" actId="14100"/>
          <ac:graphicFrameMkLst>
            <pc:docMk/>
            <pc:sldMk cId="4186037163" sldId="2557"/>
            <ac:graphicFrameMk id="3" creationId="{396AFCF2-495B-5EE2-5BE2-6F070EB56DF5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4-21T16:29:33.270" v="3983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4-21T16:29:33.270" v="3983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4-21T16:14:09.598" v="3954" actId="478"/>
          <ac:graphicFrameMkLst>
            <pc:docMk/>
            <pc:sldMk cId="1636667196" sldId="2558"/>
            <ac:graphicFrameMk id="5" creationId="{C23A4CE0-A358-A71C-E46D-B4CFA97D47D6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4-21T16:28:59.667" v="3970" actId="478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4-21T16:28:57.946" v="3969" actId="14100"/>
          <ac:graphicFrameMkLst>
            <pc:docMk/>
            <pc:sldMk cId="1636667196" sldId="2558"/>
            <ac:graphicFrameMk id="7" creationId="{1A259453-7901-2434-9FD6-E593120BFFCA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4-21T16:29:29.050" v="3979" actId="14100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4-21T16:31:43.150" v="3994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4-21T16:31:43.150" v="3994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4-21T16:14:13.082" v="3955" actId="478"/>
          <ac:graphicFrameMkLst>
            <pc:docMk/>
            <pc:sldMk cId="1991370206" sldId="2559"/>
            <ac:graphicFrameMk id="5" creationId="{9DE46BA4-8974-160C-FFF9-2EE0CC64CB04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4-21T16:31:39.495" v="3990" actId="1076"/>
          <ac:graphicFrameMkLst>
            <pc:docMk/>
            <pc:sldMk cId="1991370206" sldId="2559"/>
            <ac:graphicFrameMk id="6" creationId="{437739A1-2B24-850B-43E5-44CF4B06B305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4-21T16:00:23.608" v="3922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4-21T16:00:23.608" v="3922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4-21T16:00:15.033" v="3916" actId="478"/>
          <ac:graphicFrameMkLst>
            <pc:docMk/>
            <pc:sldMk cId="1480523509" sldId="2560"/>
            <ac:graphicFrameMk id="2" creationId="{D4A6094A-F124-CDD9-9194-EA640A1BDE10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4-21T16:00:20.914" v="3918" actId="1076"/>
          <ac:graphicFrameMkLst>
            <pc:docMk/>
            <pc:sldMk cId="1480523509" sldId="2560"/>
            <ac:graphicFrameMk id="3" creationId="{78DC707F-B019-640C-07F7-47D4E7D0A159}"/>
          </ac:graphicFrameMkLst>
        </pc:graphicFrameChg>
      </pc:sldChg>
    </pc:docChg>
  </pc:docChgLst>
  <pc:docChgLst>
    <pc:chgData name="Jorge Alejandro Hidalgo López" userId="165ae0b1-4c40-4a51-b33d-0577af1465f0" providerId="ADAL" clId="{B93CAD89-3D6A-4988-9591-8BBF08D0428E}"/>
    <pc:docChg chg="undo custSel modSld">
      <pc:chgData name="Jorge Alejandro Hidalgo López" userId="165ae0b1-4c40-4a51-b33d-0577af1465f0" providerId="ADAL" clId="{B93CAD89-3D6A-4988-9591-8BBF08D0428E}" dt="2026-04-07T16:55:04.233" v="254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4-07T15:58:32.821" v="9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4-07T15:58:32.821" v="9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49:35.097" v="228" actId="14100"/>
        <pc:sldMkLst>
          <pc:docMk/>
          <pc:sldMk cId="4058002965" sldId="2552"/>
        </pc:sldMkLst>
        <pc:spChg chg="mod">
          <ac:chgData name="Jorge Alejandro Hidalgo López" userId="165ae0b1-4c40-4a51-b33d-0577af1465f0" providerId="ADAL" clId="{B93CAD89-3D6A-4988-9591-8BBF08D0428E}" dt="2026-04-07T16:42:22.509" v="210" actId="20577"/>
          <ac:spMkLst>
            <pc:docMk/>
            <pc:sldMk cId="4058002965" sldId="2552"/>
            <ac:spMk id="14" creationId="{6D0431A7-51F0-6FD3-06E5-7B29BBE04064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8:40.333" v="49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4-07T16:08:32.286" v="46" actId="20577"/>
          <ac:spMkLst>
            <pc:docMk/>
            <pc:sldMk cId="263347290" sldId="2556"/>
            <ac:spMk id="3" creationId="{87308295-AB40-3C40-F446-14DB01B3212A}"/>
          </ac:spMkLst>
        </pc:spChg>
        <pc:spChg chg="mod">
          <ac:chgData name="Jorge Alejandro Hidalgo López" userId="165ae0b1-4c40-4a51-b33d-0577af1465f0" providerId="ADAL" clId="{B93CAD89-3D6A-4988-9591-8BBF08D0428E}" dt="2026-04-07T16:08:40.333" v="49" actId="20577"/>
          <ac:spMkLst>
            <pc:docMk/>
            <pc:sldMk cId="263347290" sldId="2556"/>
            <ac:spMk id="9" creationId="{2114C983-C545-0620-354B-CA8FE47DC2D1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55:04.233" v="254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4-07T16:55:04.233" v="254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19:48.971" v="15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4-07T16:19:48.971" v="150" actId="20577"/>
          <ac:spMkLst>
            <pc:docMk/>
            <pc:sldMk cId="1636667196" sldId="2558"/>
            <ac:spMk id="4" creationId="{A60CFAD0-C18E-8430-5653-649ADF4BEE77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29:36.494" v="183" actId="14100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4-07T16:29:03.435" v="175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2:04.697" v="22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4-07T16:02:04.697" v="22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C1E-444E-8127-BB526C341128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C1E-444E-8127-BB526C341128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C1E-444E-8127-BB526C341128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C1E-444E-8127-BB526C341128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C1E-444E-8127-BB526C341128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C1E-444E-8127-BB526C3411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221.1</c:v>
                </c:pt>
                <c:pt idx="1">
                  <c:v>294.19</c:v>
                </c:pt>
                <c:pt idx="2">
                  <c:v>339.3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C1E-444E-8127-BB526C341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1919.63</c:v>
                </c:pt>
                <c:pt idx="1">
                  <c:v>3091.62</c:v>
                </c:pt>
                <c:pt idx="2">
                  <c:v>3014.14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C1E-444E-8127-BB526C341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21/4/2026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21/4/2026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04/21/2026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20 DE ABRIL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89774-6C04-600A-BA30-0370B42C7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6DEA1ABE-9D1B-8723-668F-D78D647B14DF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F3BC7C-B3AB-1B87-3331-1FBD826531D3}"/>
              </a:ext>
            </a:extLst>
          </p:cNvPr>
          <p:cNvSpPr txBox="1"/>
          <p:nvPr/>
        </p:nvSpPr>
        <p:spPr>
          <a:xfrm>
            <a:off x="1097558" y="722720"/>
            <a:ext cx="10223498" cy="7265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Comportamiento de la cosecha 2025-2026</a:t>
            </a: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y afluencia de café de las cosechas 2023-2024, 2024-2025 y 2025-2026 (en fanegas)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D0431A7-51F0-6FD3-06E5-7B29BBE04064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A9E329F-9D9B-844A-B344-E94EEF0DE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57" y="1512218"/>
            <a:ext cx="10223497" cy="385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2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8DC707F-B019-640C-07F7-47D4E7D0A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291017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703810165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874967388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3009359297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139754841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997369227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700694139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373596736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51270974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058291455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818638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763386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09136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73485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158,712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97.93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166,257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125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810,926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37,120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605,666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95.70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17,420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49351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226,352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4,325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203,271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86.11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2,836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3397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76,092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50,473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1,288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6834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227,539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3,720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226,414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1,649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3957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257,474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5,058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313,157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7,790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458409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13,515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105.08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1,237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13,713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2576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72832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1,770,611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97.68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52,439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1,578,952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34,021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021454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8454769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34628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718146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742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114C983-C545-0620-354B-CA8FE47DC2D1}"/>
              </a:ext>
            </a:extLst>
          </p:cNvPr>
          <p:cNvSpPr txBox="1"/>
          <p:nvPr/>
        </p:nvSpPr>
        <p:spPr>
          <a:xfrm>
            <a:off x="11205618" y="3132993"/>
            <a:ext cx="724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1668</a:t>
            </a:r>
            <a:endParaRPr lang="es-CR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842750D2-0B18-D7D6-352A-F1BEB658C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265333"/>
              </p:ext>
            </p:extLst>
          </p:nvPr>
        </p:nvGraphicFramePr>
        <p:xfrm>
          <a:off x="1120386" y="1237531"/>
          <a:ext cx="9817975" cy="3912442"/>
        </p:xfrm>
        <a:graphic>
          <a:graphicData uri="http://schemas.openxmlformats.org/drawingml/2006/table">
            <a:tbl>
              <a:tblPr/>
              <a:tblGrid>
                <a:gridCol w="3000261">
                  <a:extLst>
                    <a:ext uri="{9D8B030D-6E8A-4147-A177-3AD203B41FA5}">
                      <a16:colId xmlns:a16="http://schemas.microsoft.com/office/drawing/2014/main" val="1115686841"/>
                    </a:ext>
                  </a:extLst>
                </a:gridCol>
                <a:gridCol w="1576013">
                  <a:extLst>
                    <a:ext uri="{9D8B030D-6E8A-4147-A177-3AD203B41FA5}">
                      <a16:colId xmlns:a16="http://schemas.microsoft.com/office/drawing/2014/main" val="4006994610"/>
                    </a:ext>
                  </a:extLst>
                </a:gridCol>
                <a:gridCol w="1243299">
                  <a:extLst>
                    <a:ext uri="{9D8B030D-6E8A-4147-A177-3AD203B41FA5}">
                      <a16:colId xmlns:a16="http://schemas.microsoft.com/office/drawing/2014/main" val="3829304031"/>
                    </a:ext>
                  </a:extLst>
                </a:gridCol>
                <a:gridCol w="1427167">
                  <a:extLst>
                    <a:ext uri="{9D8B030D-6E8A-4147-A177-3AD203B41FA5}">
                      <a16:colId xmlns:a16="http://schemas.microsoft.com/office/drawing/2014/main" val="3397439750"/>
                    </a:ext>
                  </a:extLst>
                </a:gridCol>
                <a:gridCol w="1357122">
                  <a:extLst>
                    <a:ext uri="{9D8B030D-6E8A-4147-A177-3AD203B41FA5}">
                      <a16:colId xmlns:a16="http://schemas.microsoft.com/office/drawing/2014/main" val="987038861"/>
                    </a:ext>
                  </a:extLst>
                </a:gridCol>
                <a:gridCol w="1214113">
                  <a:extLst>
                    <a:ext uri="{9D8B030D-6E8A-4147-A177-3AD203B41FA5}">
                      <a16:colId xmlns:a16="http://schemas.microsoft.com/office/drawing/2014/main" val="3167176079"/>
                    </a:ext>
                  </a:extLst>
                </a:gridCol>
              </a:tblGrid>
              <a:tr h="64615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1684175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8488728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1,108,705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$339.30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72.36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807484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49,109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3.21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887846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90,501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₡3,014.14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$282.30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5.91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989254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748919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1,248,315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81.47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837848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283,862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18.53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4246"/>
                  </a:ext>
                </a:extLst>
              </a:tr>
              <a:tr h="2384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512,766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173269"/>
                  </a:ext>
                </a:extLst>
              </a:tr>
              <a:tr h="23846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645,048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344345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1,532,177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3746431"/>
                  </a:ext>
                </a:extLst>
              </a:tr>
              <a:tr h="23244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135835"/>
                  </a:ext>
                </a:extLst>
              </a:tr>
              <a:tr h="697340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8489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96AFCF2-495B-5EE2-5BE2-6F070EB56D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46947"/>
              </p:ext>
            </p:extLst>
          </p:nvPr>
        </p:nvGraphicFramePr>
        <p:xfrm>
          <a:off x="1097558" y="1283519"/>
          <a:ext cx="10018118" cy="4046070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3023559814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241736386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1727445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774802966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02858536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6796725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944737189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903225776"/>
                    </a:ext>
                  </a:extLst>
                </a:gridCol>
              </a:tblGrid>
              <a:tr h="39511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631465"/>
                  </a:ext>
                </a:extLst>
              </a:tr>
              <a:tr h="548178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939614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120,188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337.31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7,599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128,022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7539969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14,435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433,947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343.64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28,897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477,279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8883075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123,637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346.26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24,181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3,036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147,818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191112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1,125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38,703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316.99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1,253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3,234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41,080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1589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160,225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347.05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13,711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178,495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641705"/>
                  </a:ext>
                </a:extLst>
              </a:tr>
              <a:tr h="4283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28,755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224,809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324.69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12,458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266,023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7031340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7,197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395.59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9,598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0880949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49,109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1,108,705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339.30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90,501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3,014.14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1,248,315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740610"/>
                  </a:ext>
                </a:extLst>
              </a:tr>
              <a:tr h="2187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319296"/>
                  </a:ext>
                </a:extLst>
              </a:tr>
              <a:tr h="166362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7009297"/>
                  </a:ext>
                </a:extLst>
              </a:tr>
              <a:tr h="17329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4371088"/>
                  </a:ext>
                </a:extLst>
              </a:tr>
              <a:tr h="218730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$ 339.30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163309"/>
                  </a:ext>
                </a:extLst>
              </a:tr>
              <a:tr h="218730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₡3,014.14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180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1A259453-7901-2434-9FD6-E593120BFF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09774"/>
              </p:ext>
            </p:extLst>
          </p:nvPr>
        </p:nvGraphicFramePr>
        <p:xfrm>
          <a:off x="1120388" y="1141482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3275977488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537506491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600047503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570684743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4124914025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715911951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924009964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96388384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504407603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322795832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3104197319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3321615465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079380681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3925467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966117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1,016,326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$221.10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65.60%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1,210,288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$294.19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71.18%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1,108,705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$339.30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72.36%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921871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78,089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19,289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49,109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3.21%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77498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106,547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₡1,919.63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6.88%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104,352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₡3,091.62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90,501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₡3,014.14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5.91%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270861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940379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1,201,562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77.55%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1,333,929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78.45%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1,248,315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81.47%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105234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347,743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22.45%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366,337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21.55%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283,862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56917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394,446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556,280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512,766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19756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699,969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63.96%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673,297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54.76%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645,048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55.71%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751486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1,549,305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1,700,266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1,532,177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739857"/>
                  </a:ext>
                </a:extLst>
              </a:tr>
            </a:tbl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720421"/>
              </p:ext>
            </p:extLst>
          </p:nvPr>
        </p:nvGraphicFramePr>
        <p:xfrm>
          <a:off x="1120387" y="3632103"/>
          <a:ext cx="9861935" cy="172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20 de Abril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437739A1-2B24-850B-43E5-44CF4B06B3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757544"/>
              </p:ext>
            </p:extLst>
          </p:nvPr>
        </p:nvGraphicFramePr>
        <p:xfrm>
          <a:off x="1120387" y="1489712"/>
          <a:ext cx="9861935" cy="3134047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4215719724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1661609629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3982125459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625826405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732165420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487529319"/>
                    </a:ext>
                  </a:extLst>
                </a:gridCol>
              </a:tblGrid>
              <a:tr h="320062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760327"/>
                  </a:ext>
                </a:extLst>
              </a:tr>
              <a:tr h="76814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2699096"/>
                  </a:ext>
                </a:extLst>
              </a:tr>
              <a:tr h="204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491307"/>
                  </a:ext>
                </a:extLst>
              </a:tr>
              <a:tr h="3584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85,292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38,636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46,656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291.46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8823351"/>
                  </a:ext>
                </a:extLst>
              </a:tr>
              <a:tr h="3584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172694"/>
                  </a:ext>
                </a:extLst>
              </a:tr>
              <a:tr h="22532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514890"/>
                  </a:ext>
                </a:extLst>
              </a:tr>
              <a:tr h="24580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5235640"/>
                  </a:ext>
                </a:extLst>
              </a:tr>
              <a:tr h="217642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6370873"/>
                  </a:ext>
                </a:extLst>
              </a:tr>
              <a:tr h="2176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13/4/2026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512134"/>
                  </a:ext>
                </a:extLst>
              </a:tr>
              <a:tr h="2176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13/4/2026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7976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13147</TotalTime>
  <Words>967</Words>
  <Application>Microsoft Office PowerPoint</Application>
  <PresentationFormat>Panorámica</PresentationFormat>
  <Paragraphs>410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2026-04-21T16:31:45Z</dcterms:modified>
</cp:coreProperties>
</file>